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9" r:id="rId1"/>
  </p:sldMasterIdLst>
  <p:notesMasterIdLst>
    <p:notesMasterId r:id="rId9"/>
  </p:notesMasterIdLst>
  <p:sldIdLst>
    <p:sldId id="268" r:id="rId2"/>
    <p:sldId id="269" r:id="rId3"/>
    <p:sldId id="270" r:id="rId4"/>
    <p:sldId id="271" r:id="rId5"/>
    <p:sldId id="272" r:id="rId6"/>
    <p:sldId id="276" r:id="rId7"/>
    <p:sldId id="277" r:id="rId8"/>
  </p:sldIdLst>
  <p:sldSz cx="9144000" cy="5143500" type="screen16x9"/>
  <p:notesSz cx="6858000" cy="9144000"/>
  <p:embeddedFontLst>
    <p:embeddedFont>
      <p:font typeface="Merriweather" panose="020B0604020202020204" charset="0"/>
      <p:regular r:id="rId10"/>
      <p:bold r:id="rId11"/>
      <p:italic r:id="rId12"/>
      <p:boldItalic r:id="rId13"/>
    </p:embeddedFont>
    <p:embeddedFont>
      <p:font typeface="Roboto" panose="020B0604020202020204" charset="0"/>
      <p:regular r:id="rId14"/>
      <p:bold r:id="rId15"/>
      <p:italic r:id="rId16"/>
      <p:boldItalic r:id="rId17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43" d="100"/>
          <a:sy n="143" d="100"/>
        </p:scale>
        <p:origin x="684" y="114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4.fntdata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font" Target="fonts/font3.fntdata"/><Relationship Id="rId17" Type="http://schemas.openxmlformats.org/officeDocument/2006/relationships/font" Target="fonts/font8.fntdata"/><Relationship Id="rId2" Type="http://schemas.openxmlformats.org/officeDocument/2006/relationships/slide" Target="slides/slide1.xml"/><Relationship Id="rId16" Type="http://schemas.openxmlformats.org/officeDocument/2006/relationships/font" Target="fonts/font7.fntdata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2.fntdata"/><Relationship Id="rId5" Type="http://schemas.openxmlformats.org/officeDocument/2006/relationships/slide" Target="slides/slide4.xml"/><Relationship Id="rId15" Type="http://schemas.openxmlformats.org/officeDocument/2006/relationships/font" Target="fonts/font6.fntdata"/><Relationship Id="rId10" Type="http://schemas.openxmlformats.org/officeDocument/2006/relationships/font" Target="fonts/font1.fntdata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Relationship Id="rId14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g507d989f86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1" name="Google Shape;141;g507d989f86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g507d989f86_0_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7" name="Google Shape;147;g507d989f86_0_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g507d989f86_0_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3" name="Google Shape;153;g507d989f86_0_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g507d989f86_0_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9" name="Google Shape;159;g507d989f86_0_1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g507d989f86_0_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5" name="Google Shape;165;g507d989f86_0_2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Google Shape;188;g4fdcaad20d_0_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9" name="Google Shape;189;g4fdcaad20d_0_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Google Shape;194;g5081848813_0_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5" name="Google Shape;195;g5081848813_0_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bg>
      <p:bgPr>
        <a:solidFill>
          <a:schemeClr val="accent3"/>
        </a:solidFill>
        <a:effectLst/>
      </p:bgPr>
    </p:bg>
    <p:spTree>
      <p:nvGrpSpPr>
        <p:cNvPr id="1" name="Shape 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Google Shape;15;p3"/>
          <p:cNvSpPr/>
          <p:nvPr/>
        </p:nvSpPr>
        <p:spPr>
          <a:xfrm>
            <a:off x="0" y="48099"/>
            <a:ext cx="9144250" cy="4398100"/>
          </a:xfrm>
          <a:custGeom>
            <a:avLst/>
            <a:gdLst/>
            <a:ahLst/>
            <a:cxnLst/>
            <a:rect l="l" t="t" r="r" b="b"/>
            <a:pathLst>
              <a:path w="365770" h="175924" extrusionOk="0">
                <a:moveTo>
                  <a:pt x="0" y="0"/>
                </a:moveTo>
                <a:lnTo>
                  <a:pt x="365770" y="0"/>
                </a:lnTo>
                <a:lnTo>
                  <a:pt x="365760" y="70914"/>
                </a:lnTo>
                <a:lnTo>
                  <a:pt x="0" y="175924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</p:sp>
      <p:sp>
        <p:nvSpPr>
          <p:cNvPr id="16" name="Google Shape;16;p3"/>
          <p:cNvSpPr/>
          <p:nvPr/>
        </p:nvSpPr>
        <p:spPr>
          <a:xfrm>
            <a:off x="0" y="0"/>
            <a:ext cx="9144250" cy="4398100"/>
          </a:xfrm>
          <a:custGeom>
            <a:avLst/>
            <a:gdLst/>
            <a:ahLst/>
            <a:cxnLst/>
            <a:rect l="l" t="t" r="r" b="b"/>
            <a:pathLst>
              <a:path w="365770" h="175924" extrusionOk="0">
                <a:moveTo>
                  <a:pt x="0" y="0"/>
                </a:moveTo>
                <a:lnTo>
                  <a:pt x="365770" y="0"/>
                </a:lnTo>
                <a:lnTo>
                  <a:pt x="365760" y="70914"/>
                </a:lnTo>
                <a:lnTo>
                  <a:pt x="0" y="175924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</p:sp>
      <p:sp>
        <p:nvSpPr>
          <p:cNvPr id="17" name="Google Shape;17;p3"/>
          <p:cNvSpPr txBox="1">
            <a:spLocks noGrp="1"/>
          </p:cNvSpPr>
          <p:nvPr>
            <p:ph type="title"/>
          </p:nvPr>
        </p:nvSpPr>
        <p:spPr>
          <a:xfrm>
            <a:off x="311700" y="539725"/>
            <a:ext cx="8520600" cy="12825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lv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8" name="Google Shape;18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>
                <a:solidFill>
                  <a:schemeClr val="accent1"/>
                </a:solidFill>
              </a:defRPr>
            </a:lvl1pPr>
            <a:lvl2pPr lvl="1">
              <a:buNone/>
              <a:defRPr>
                <a:solidFill>
                  <a:schemeClr val="accent1"/>
                </a:solidFill>
              </a:defRPr>
            </a:lvl2pPr>
            <a:lvl3pPr lvl="2">
              <a:buNone/>
              <a:defRPr>
                <a:solidFill>
                  <a:schemeClr val="accent1"/>
                </a:solidFill>
              </a:defRPr>
            </a:lvl3pPr>
            <a:lvl4pPr lvl="3">
              <a:buNone/>
              <a:defRPr>
                <a:solidFill>
                  <a:schemeClr val="accent1"/>
                </a:solidFill>
              </a:defRPr>
            </a:lvl4pPr>
            <a:lvl5pPr lvl="4">
              <a:buNone/>
              <a:defRPr>
                <a:solidFill>
                  <a:schemeClr val="accent1"/>
                </a:solidFill>
              </a:defRPr>
            </a:lvl5pPr>
            <a:lvl6pPr lvl="5">
              <a:buNone/>
              <a:defRPr>
                <a:solidFill>
                  <a:schemeClr val="accent1"/>
                </a:solidFill>
              </a:defRPr>
            </a:lvl6pPr>
            <a:lvl7pPr lvl="6">
              <a:buNone/>
              <a:defRPr>
                <a:solidFill>
                  <a:schemeClr val="accent1"/>
                </a:solidFill>
              </a:defRPr>
            </a:lvl7pPr>
            <a:lvl8pPr lvl="7">
              <a:buNone/>
              <a:defRPr>
                <a:solidFill>
                  <a:schemeClr val="accent1"/>
                </a:solidFill>
              </a:defRPr>
            </a:lvl8pPr>
            <a:lvl9pPr lvl="8">
              <a:buNone/>
              <a:defRPr>
                <a:solidFill>
                  <a:schemeClr val="accent1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20;p4"/>
          <p:cNvSpPr/>
          <p:nvPr/>
        </p:nvSpPr>
        <p:spPr>
          <a:xfrm>
            <a:off x="0" y="0"/>
            <a:ext cx="4314000" cy="51435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" name="Google Shape;21;p4"/>
          <p:cNvSpPr/>
          <p:nvPr/>
        </p:nvSpPr>
        <p:spPr>
          <a:xfrm>
            <a:off x="0" y="44125"/>
            <a:ext cx="4313625" cy="4399375"/>
          </a:xfrm>
          <a:custGeom>
            <a:avLst/>
            <a:gdLst/>
            <a:ahLst/>
            <a:cxnLst/>
            <a:rect l="l" t="t" r="r" b="b"/>
            <a:pathLst>
              <a:path w="172545" h="175975" extrusionOk="0">
                <a:moveTo>
                  <a:pt x="0" y="157"/>
                </a:moveTo>
                <a:lnTo>
                  <a:pt x="172419" y="0"/>
                </a:lnTo>
                <a:lnTo>
                  <a:pt x="172545" y="126541"/>
                </a:lnTo>
                <a:lnTo>
                  <a:pt x="0" y="175975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</p:sp>
      <p:sp>
        <p:nvSpPr>
          <p:cNvPr id="22" name="Google Shape;22;p4"/>
          <p:cNvSpPr/>
          <p:nvPr/>
        </p:nvSpPr>
        <p:spPr>
          <a:xfrm>
            <a:off x="-125" y="0"/>
            <a:ext cx="4316900" cy="4395600"/>
          </a:xfrm>
          <a:custGeom>
            <a:avLst/>
            <a:gdLst/>
            <a:ahLst/>
            <a:cxnLst/>
            <a:rect l="l" t="t" r="r" b="b"/>
            <a:pathLst>
              <a:path w="172676" h="175824" extrusionOk="0">
                <a:moveTo>
                  <a:pt x="0" y="6"/>
                </a:moveTo>
                <a:lnTo>
                  <a:pt x="172676" y="0"/>
                </a:lnTo>
                <a:lnTo>
                  <a:pt x="172562" y="126442"/>
                </a:lnTo>
                <a:lnTo>
                  <a:pt x="0" y="175824"/>
                </a:lnTo>
                <a:close/>
              </a:path>
            </a:pathLst>
          </a:custGeom>
          <a:solidFill>
            <a:schemeClr val="dk1"/>
          </a:solidFill>
          <a:ln>
            <a:noFill/>
          </a:ln>
        </p:spPr>
      </p:sp>
      <p:sp>
        <p:nvSpPr>
          <p:cNvPr id="23" name="Google Shape;23;p4"/>
          <p:cNvSpPr txBox="1">
            <a:spLocks noGrp="1"/>
          </p:cNvSpPr>
          <p:nvPr>
            <p:ph type="title"/>
          </p:nvPr>
        </p:nvSpPr>
        <p:spPr>
          <a:xfrm>
            <a:off x="311725" y="500925"/>
            <a:ext cx="3706500" cy="25089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24" name="Google Shape;24;p4"/>
          <p:cNvSpPr txBox="1">
            <a:spLocks noGrp="1"/>
          </p:cNvSpPr>
          <p:nvPr>
            <p:ph type="body" idx="1"/>
          </p:nvPr>
        </p:nvSpPr>
        <p:spPr>
          <a:xfrm>
            <a:off x="4644675" y="500925"/>
            <a:ext cx="4166400" cy="40986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 sz="1800"/>
            </a:lvl1pPr>
            <a:lvl2pPr marL="914400" lvl="1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 sz="1400"/>
            </a:lvl2pPr>
            <a:lvl3pPr marL="1371600" lvl="2" indent="-298450"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3pPr>
            <a:lvl4pPr marL="1828800" lvl="3" indent="-298450"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4pPr>
            <a:lvl5pPr marL="2286000" lvl="4" indent="-29845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5pPr>
            <a:lvl6pPr marL="2743200" lvl="5" indent="-298450"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6pPr>
            <a:lvl7pPr marL="3200400" lvl="6" indent="-298450"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7pPr>
            <a:lvl8pPr marL="3657600" lvl="7" indent="-29845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8pPr>
            <a:lvl9pPr marL="4114800" lvl="8" indent="-298450">
              <a:spcBef>
                <a:spcPts val="1600"/>
              </a:spcBef>
              <a:spcAft>
                <a:spcPts val="1600"/>
              </a:spcAft>
              <a:buSzPts val="1100"/>
              <a:buChar char="■"/>
              <a:defRPr/>
            </a:lvl9pPr>
          </a:lstStyle>
          <a:p>
            <a:endParaRPr/>
          </a:p>
        </p:txBody>
      </p:sp>
      <p:sp>
        <p:nvSpPr>
          <p:cNvPr id="25" name="Google Shape;25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5"/>
          <p:cNvSpPr/>
          <p:nvPr/>
        </p:nvSpPr>
        <p:spPr>
          <a:xfrm>
            <a:off x="0" y="0"/>
            <a:ext cx="9144000" cy="12771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" name="Google Shape;28;p5"/>
          <p:cNvSpPr txBox="1">
            <a:spLocks noGrp="1"/>
          </p:cNvSpPr>
          <p:nvPr>
            <p:ph type="title"/>
          </p:nvPr>
        </p:nvSpPr>
        <p:spPr>
          <a:xfrm>
            <a:off x="311725" y="500925"/>
            <a:ext cx="8520600" cy="6237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29" name="Google Shape;29;p5"/>
          <p:cNvSpPr txBox="1">
            <a:spLocks noGrp="1"/>
          </p:cNvSpPr>
          <p:nvPr>
            <p:ph type="body" idx="1"/>
          </p:nvPr>
        </p:nvSpPr>
        <p:spPr>
          <a:xfrm>
            <a:off x="311700" y="1505700"/>
            <a:ext cx="3999900" cy="30762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31115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marL="914400" lvl="1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298450"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3pPr>
            <a:lvl4pPr marL="1828800" lvl="3" indent="-298450"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4pPr>
            <a:lvl5pPr marL="2286000" lvl="4" indent="-29845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5pPr>
            <a:lvl6pPr marL="2743200" lvl="5" indent="-298450"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6pPr>
            <a:lvl7pPr marL="3200400" lvl="6" indent="-298450"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7pPr>
            <a:lvl8pPr marL="3657600" lvl="7" indent="-29845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8pPr>
            <a:lvl9pPr marL="4114800" lvl="8" indent="-298450">
              <a:spcBef>
                <a:spcPts val="1600"/>
              </a:spcBef>
              <a:spcAft>
                <a:spcPts val="1600"/>
              </a:spcAft>
              <a:buSzPts val="1100"/>
              <a:buChar char="■"/>
              <a:defRPr/>
            </a:lvl9pPr>
          </a:lstStyle>
          <a:p>
            <a:endParaRPr/>
          </a:p>
        </p:txBody>
      </p:sp>
      <p:sp>
        <p:nvSpPr>
          <p:cNvPr id="30" name="Google Shape;30;p5"/>
          <p:cNvSpPr txBox="1">
            <a:spLocks noGrp="1"/>
          </p:cNvSpPr>
          <p:nvPr>
            <p:ph type="body" idx="2"/>
          </p:nvPr>
        </p:nvSpPr>
        <p:spPr>
          <a:xfrm>
            <a:off x="4832400" y="1505700"/>
            <a:ext cx="3999900" cy="30762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31115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marL="914400" lvl="1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298450"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3pPr>
            <a:lvl4pPr marL="1828800" lvl="3" indent="-298450"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4pPr>
            <a:lvl5pPr marL="2286000" lvl="4" indent="-29845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5pPr>
            <a:lvl6pPr marL="2743200" lvl="5" indent="-298450"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6pPr>
            <a:lvl7pPr marL="3200400" lvl="6" indent="-298450"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7pPr>
            <a:lvl8pPr marL="3657600" lvl="7" indent="-29845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8pPr>
            <a:lvl9pPr marL="4114800" lvl="8" indent="-298450">
              <a:spcBef>
                <a:spcPts val="1600"/>
              </a:spcBef>
              <a:spcAft>
                <a:spcPts val="1600"/>
              </a:spcAft>
              <a:buSzPts val="1100"/>
              <a:buChar char="■"/>
              <a:defRPr/>
            </a:lvl9pPr>
          </a:lstStyle>
          <a:p>
            <a:endParaRPr/>
          </a:p>
        </p:txBody>
      </p:sp>
      <p:sp>
        <p:nvSpPr>
          <p:cNvPr id="31" name="Google Shape;31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6"/>
          <p:cNvSpPr/>
          <p:nvPr/>
        </p:nvSpPr>
        <p:spPr>
          <a:xfrm>
            <a:off x="0" y="0"/>
            <a:ext cx="9144000" cy="12771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4" name="Google Shape;34;p6"/>
          <p:cNvSpPr txBox="1">
            <a:spLocks noGrp="1"/>
          </p:cNvSpPr>
          <p:nvPr>
            <p:ph type="title"/>
          </p:nvPr>
        </p:nvSpPr>
        <p:spPr>
          <a:xfrm>
            <a:off x="311725" y="500925"/>
            <a:ext cx="8520600" cy="6237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35" name="Google Shape;35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7"/>
          <p:cNvSpPr/>
          <p:nvPr/>
        </p:nvSpPr>
        <p:spPr>
          <a:xfrm>
            <a:off x="0" y="0"/>
            <a:ext cx="3764400" cy="51435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8" name="Google Shape;38;p7"/>
          <p:cNvSpPr txBox="1">
            <a:spLocks noGrp="1"/>
          </p:cNvSpPr>
          <p:nvPr>
            <p:ph type="title"/>
          </p:nvPr>
        </p:nvSpPr>
        <p:spPr>
          <a:xfrm>
            <a:off x="311725" y="500925"/>
            <a:ext cx="3127500" cy="18291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39" name="Google Shape;39;p7"/>
          <p:cNvSpPr txBox="1">
            <a:spLocks noGrp="1"/>
          </p:cNvSpPr>
          <p:nvPr>
            <p:ph type="body" idx="1"/>
          </p:nvPr>
        </p:nvSpPr>
        <p:spPr>
          <a:xfrm>
            <a:off x="311700" y="2390650"/>
            <a:ext cx="3127500" cy="22980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31115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300"/>
              <a:buChar char="●"/>
              <a:defRPr>
                <a:solidFill>
                  <a:schemeClr val="accent2"/>
                </a:solidFill>
              </a:defRPr>
            </a:lvl1pPr>
            <a:lvl2pPr marL="914400" lvl="1" indent="-317500">
              <a:spcBef>
                <a:spcPts val="1600"/>
              </a:spcBef>
              <a:spcAft>
                <a:spcPts val="0"/>
              </a:spcAft>
              <a:buClr>
                <a:schemeClr val="accent2"/>
              </a:buClr>
              <a:buSzPts val="1400"/>
              <a:buChar char="○"/>
              <a:defRPr>
                <a:solidFill>
                  <a:schemeClr val="accent2"/>
                </a:solidFill>
              </a:defRPr>
            </a:lvl2pPr>
            <a:lvl3pPr marL="1371600" lvl="2" indent="-298450">
              <a:spcBef>
                <a:spcPts val="1600"/>
              </a:spcBef>
              <a:spcAft>
                <a:spcPts val="0"/>
              </a:spcAft>
              <a:buClr>
                <a:schemeClr val="accent2"/>
              </a:buClr>
              <a:buSzPts val="1100"/>
              <a:buChar char="■"/>
              <a:defRPr>
                <a:solidFill>
                  <a:schemeClr val="accent2"/>
                </a:solidFill>
              </a:defRPr>
            </a:lvl3pPr>
            <a:lvl4pPr marL="1828800" lvl="3" indent="-298450">
              <a:spcBef>
                <a:spcPts val="1600"/>
              </a:spcBef>
              <a:spcAft>
                <a:spcPts val="0"/>
              </a:spcAft>
              <a:buClr>
                <a:schemeClr val="accent2"/>
              </a:buClr>
              <a:buSzPts val="1100"/>
              <a:buChar char="●"/>
              <a:defRPr>
                <a:solidFill>
                  <a:schemeClr val="accent2"/>
                </a:solidFill>
              </a:defRPr>
            </a:lvl4pPr>
            <a:lvl5pPr marL="2286000" lvl="4" indent="-298450">
              <a:spcBef>
                <a:spcPts val="1600"/>
              </a:spcBef>
              <a:spcAft>
                <a:spcPts val="0"/>
              </a:spcAft>
              <a:buClr>
                <a:schemeClr val="accent2"/>
              </a:buClr>
              <a:buSzPts val="1100"/>
              <a:buChar char="○"/>
              <a:defRPr>
                <a:solidFill>
                  <a:schemeClr val="accent2"/>
                </a:solidFill>
              </a:defRPr>
            </a:lvl5pPr>
            <a:lvl6pPr marL="2743200" lvl="5" indent="-298450">
              <a:spcBef>
                <a:spcPts val="1600"/>
              </a:spcBef>
              <a:spcAft>
                <a:spcPts val="0"/>
              </a:spcAft>
              <a:buClr>
                <a:schemeClr val="accent2"/>
              </a:buClr>
              <a:buSzPts val="1100"/>
              <a:buChar char="■"/>
              <a:defRPr>
                <a:solidFill>
                  <a:schemeClr val="accent2"/>
                </a:solidFill>
              </a:defRPr>
            </a:lvl6pPr>
            <a:lvl7pPr marL="3200400" lvl="6" indent="-298450">
              <a:spcBef>
                <a:spcPts val="1600"/>
              </a:spcBef>
              <a:spcAft>
                <a:spcPts val="0"/>
              </a:spcAft>
              <a:buClr>
                <a:schemeClr val="accent2"/>
              </a:buClr>
              <a:buSzPts val="1100"/>
              <a:buChar char="●"/>
              <a:defRPr>
                <a:solidFill>
                  <a:schemeClr val="accent2"/>
                </a:solidFill>
              </a:defRPr>
            </a:lvl7pPr>
            <a:lvl8pPr marL="3657600" lvl="7" indent="-298450">
              <a:spcBef>
                <a:spcPts val="1600"/>
              </a:spcBef>
              <a:spcAft>
                <a:spcPts val="0"/>
              </a:spcAft>
              <a:buClr>
                <a:schemeClr val="accent2"/>
              </a:buClr>
              <a:buSzPts val="1100"/>
              <a:buChar char="○"/>
              <a:defRPr>
                <a:solidFill>
                  <a:schemeClr val="accent2"/>
                </a:solidFill>
              </a:defRPr>
            </a:lvl8pPr>
            <a:lvl9pPr marL="4114800" lvl="8" indent="-298450">
              <a:spcBef>
                <a:spcPts val="1600"/>
              </a:spcBef>
              <a:spcAft>
                <a:spcPts val="1600"/>
              </a:spcAft>
              <a:buClr>
                <a:schemeClr val="accent2"/>
              </a:buClr>
              <a:buSzPts val="1100"/>
              <a:buChar char="■"/>
              <a:defRPr>
                <a:solidFill>
                  <a:schemeClr val="accent2"/>
                </a:solidFill>
              </a:defRPr>
            </a:lvl9pPr>
          </a:lstStyle>
          <a:p>
            <a:endParaRPr/>
          </a:p>
        </p:txBody>
      </p:sp>
      <p:sp>
        <p:nvSpPr>
          <p:cNvPr id="40" name="Google Shape;40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bg>
      <p:bgPr>
        <a:solidFill>
          <a:schemeClr val="accent3"/>
        </a:solidFill>
        <a:effectLst/>
      </p:bgPr>
    </p:bg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8"/>
          <p:cNvSpPr txBox="1">
            <a:spLocks noGrp="1"/>
          </p:cNvSpPr>
          <p:nvPr>
            <p:ph type="title"/>
          </p:nvPr>
        </p:nvSpPr>
        <p:spPr>
          <a:xfrm>
            <a:off x="311675" y="798600"/>
            <a:ext cx="6247800" cy="3546300"/>
          </a:xfrm>
          <a:prstGeom prst="rect">
            <a:avLst/>
          </a:prstGeom>
        </p:spPr>
        <p:txBody>
          <a:bodyPr spcFirstLastPara="1" wrap="square" lIns="91425" tIns="91425" rIns="91425" bIns="91425" anchor="ctr" anchorCtr="0"/>
          <a:lstStyle>
            <a:lvl1pPr lv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43" name="Google Shape;43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>
                <a:solidFill>
                  <a:schemeClr val="accent1"/>
                </a:solidFill>
              </a:defRPr>
            </a:lvl1pPr>
            <a:lvl2pPr lvl="1">
              <a:buNone/>
              <a:defRPr>
                <a:solidFill>
                  <a:schemeClr val="accent1"/>
                </a:solidFill>
              </a:defRPr>
            </a:lvl2pPr>
            <a:lvl3pPr lvl="2">
              <a:buNone/>
              <a:defRPr>
                <a:solidFill>
                  <a:schemeClr val="accent1"/>
                </a:solidFill>
              </a:defRPr>
            </a:lvl3pPr>
            <a:lvl4pPr lvl="3">
              <a:buNone/>
              <a:defRPr>
                <a:solidFill>
                  <a:schemeClr val="accent1"/>
                </a:solidFill>
              </a:defRPr>
            </a:lvl4pPr>
            <a:lvl5pPr lvl="4">
              <a:buNone/>
              <a:defRPr>
                <a:solidFill>
                  <a:schemeClr val="accent1"/>
                </a:solidFill>
              </a:defRPr>
            </a:lvl5pPr>
            <a:lvl6pPr lvl="5">
              <a:buNone/>
              <a:defRPr>
                <a:solidFill>
                  <a:schemeClr val="accent1"/>
                </a:solidFill>
              </a:defRPr>
            </a:lvl6pPr>
            <a:lvl7pPr lvl="6">
              <a:buNone/>
              <a:defRPr>
                <a:solidFill>
                  <a:schemeClr val="accent1"/>
                </a:solidFill>
              </a:defRPr>
            </a:lvl7pPr>
            <a:lvl8pPr lvl="7">
              <a:buNone/>
              <a:defRPr>
                <a:solidFill>
                  <a:schemeClr val="accent1"/>
                </a:solidFill>
              </a:defRPr>
            </a:lvl8pPr>
            <a:lvl9pPr lvl="8">
              <a:buNone/>
              <a:defRPr>
                <a:solidFill>
                  <a:schemeClr val="accent1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9"/>
          <p:cNvSpPr/>
          <p:nvPr/>
        </p:nvSpPr>
        <p:spPr>
          <a:xfrm>
            <a:off x="0" y="0"/>
            <a:ext cx="4572000" cy="51435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6" name="Google Shape;46;p9"/>
          <p:cNvSpPr txBox="1">
            <a:spLocks noGrp="1"/>
          </p:cNvSpPr>
          <p:nvPr>
            <p:ph type="title"/>
          </p:nvPr>
        </p:nvSpPr>
        <p:spPr>
          <a:xfrm>
            <a:off x="311300" y="500925"/>
            <a:ext cx="3704400" cy="20496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47" name="Google Shape;47;p9"/>
          <p:cNvSpPr txBox="1">
            <a:spLocks noGrp="1"/>
          </p:cNvSpPr>
          <p:nvPr>
            <p:ph type="subTitle" idx="1"/>
          </p:nvPr>
        </p:nvSpPr>
        <p:spPr>
          <a:xfrm>
            <a:off x="304800" y="2626725"/>
            <a:ext cx="3704400" cy="9267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 sz="1600">
                <a:solidFill>
                  <a:schemeClr val="accent2"/>
                </a:solidFill>
              </a:defRPr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 sz="1600">
                <a:solidFill>
                  <a:schemeClr val="accent2"/>
                </a:solidFill>
              </a:defRPr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 sz="1600">
                <a:solidFill>
                  <a:schemeClr val="accent2"/>
                </a:solidFill>
              </a:defRPr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 sz="1600">
                <a:solidFill>
                  <a:schemeClr val="accent2"/>
                </a:solidFill>
              </a:defRPr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 sz="1600">
                <a:solidFill>
                  <a:schemeClr val="accent2"/>
                </a:solidFill>
              </a:defRPr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 sz="1600">
                <a:solidFill>
                  <a:schemeClr val="accent2"/>
                </a:solidFill>
              </a:defRPr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 sz="1600">
                <a:solidFill>
                  <a:schemeClr val="accent2"/>
                </a:solidFill>
              </a:defRPr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 sz="1600">
                <a:solidFill>
                  <a:schemeClr val="accent2"/>
                </a:solidFill>
              </a:defRPr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 sz="1600">
                <a:solidFill>
                  <a:schemeClr val="accent2"/>
                </a:solidFill>
              </a:defRPr>
            </a:lvl9pPr>
          </a:lstStyle>
          <a:p>
            <a:endParaRPr/>
          </a:p>
        </p:txBody>
      </p:sp>
      <p:sp>
        <p:nvSpPr>
          <p:cNvPr id="48" name="Google Shape;48;p9"/>
          <p:cNvSpPr txBox="1">
            <a:spLocks noGrp="1"/>
          </p:cNvSpPr>
          <p:nvPr>
            <p:ph type="body" idx="2"/>
          </p:nvPr>
        </p:nvSpPr>
        <p:spPr>
          <a:xfrm>
            <a:off x="4879025" y="500925"/>
            <a:ext cx="3954000" cy="41115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31115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marL="914400" lvl="1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298450"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3pPr>
            <a:lvl4pPr marL="1828800" lvl="3" indent="-298450"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4pPr>
            <a:lvl5pPr marL="2286000" lvl="4" indent="-29845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5pPr>
            <a:lvl6pPr marL="2743200" lvl="5" indent="-298450"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6pPr>
            <a:lvl7pPr marL="3200400" lvl="6" indent="-298450"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7pPr>
            <a:lvl8pPr marL="3657600" lvl="7" indent="-29845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8pPr>
            <a:lvl9pPr marL="4114800" lvl="8" indent="-298450">
              <a:spcBef>
                <a:spcPts val="1600"/>
              </a:spcBef>
              <a:spcAft>
                <a:spcPts val="1600"/>
              </a:spcAft>
              <a:buSzPts val="1100"/>
              <a:buChar char="■"/>
              <a:defRPr/>
            </a:lvl9pPr>
          </a:lstStyle>
          <a:p>
            <a:endParaRPr/>
          </a:p>
        </p:txBody>
      </p:sp>
      <p:sp>
        <p:nvSpPr>
          <p:cNvPr id="49" name="Google Shape;49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0"/>
          <p:cNvSpPr/>
          <p:nvPr/>
        </p:nvSpPr>
        <p:spPr>
          <a:xfrm>
            <a:off x="0" y="4369000"/>
            <a:ext cx="9144000" cy="7743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2" name="Google Shape;52;p10"/>
          <p:cNvSpPr txBox="1">
            <a:spLocks noGrp="1"/>
          </p:cNvSpPr>
          <p:nvPr>
            <p:ph type="body" idx="1"/>
          </p:nvPr>
        </p:nvSpPr>
        <p:spPr>
          <a:xfrm>
            <a:off x="311700" y="4521400"/>
            <a:ext cx="7979400" cy="460500"/>
          </a:xfrm>
          <a:prstGeom prst="rect">
            <a:avLst/>
          </a:prstGeom>
        </p:spPr>
        <p:txBody>
          <a:bodyPr spcFirstLastPara="1" wrap="square" lIns="91425" tIns="91425" rIns="91425" bIns="91425" anchor="ctr" anchorCtr="0"/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300"/>
              <a:buFont typeface="Merriweather"/>
              <a:buNone/>
              <a:defRPr>
                <a:solidFill>
                  <a:schemeClr val="lt1"/>
                </a:solidFill>
                <a:latin typeface="Merriweather"/>
                <a:ea typeface="Merriweather"/>
                <a:cs typeface="Merriweather"/>
                <a:sym typeface="Merriweather"/>
              </a:defRPr>
            </a:lvl1pPr>
          </a:lstStyle>
          <a:p>
            <a:endParaRPr/>
          </a:p>
        </p:txBody>
      </p:sp>
      <p:sp>
        <p:nvSpPr>
          <p:cNvPr id="53" name="Google Shape;5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bg>
      <p:bgPr>
        <a:solidFill>
          <a:schemeClr val="dk1"/>
        </a:solidFill>
        <a:effectLst/>
      </p:bgPr>
    </p:bg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1"/>
          <p:cNvSpPr txBox="1">
            <a:spLocks noGrp="1"/>
          </p:cNvSpPr>
          <p:nvPr>
            <p:ph type="title" hasCustomPrompt="1"/>
          </p:nvPr>
        </p:nvSpPr>
        <p:spPr>
          <a:xfrm>
            <a:off x="311750" y="831175"/>
            <a:ext cx="5334900" cy="1244700"/>
          </a:xfrm>
          <a:prstGeom prst="rect">
            <a:avLst/>
          </a:prstGeom>
        </p:spPr>
        <p:txBody>
          <a:bodyPr spcFirstLastPara="1" wrap="square" lIns="91425" tIns="91425" rIns="91425" bIns="91425" anchor="b" anchorCtr="0"/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0"/>
              <a:buNone/>
              <a:defRPr sz="100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0"/>
              <a:buNone/>
              <a:defRPr sz="100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0"/>
              <a:buNone/>
              <a:defRPr sz="100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0"/>
              <a:buNone/>
              <a:defRPr sz="100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0"/>
              <a:buNone/>
              <a:defRPr sz="100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0"/>
              <a:buNone/>
              <a:defRPr sz="100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0"/>
              <a:buNone/>
              <a:defRPr sz="100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0"/>
              <a:buNone/>
              <a:defRPr sz="100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0"/>
              <a:buNone/>
              <a:defRPr sz="10000">
                <a:solidFill>
                  <a:schemeClr val="lt1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56" name="Google Shape;56;p11"/>
          <p:cNvSpPr txBox="1">
            <a:spLocks noGrp="1"/>
          </p:cNvSpPr>
          <p:nvPr>
            <p:ph type="body" idx="1"/>
          </p:nvPr>
        </p:nvSpPr>
        <p:spPr>
          <a:xfrm>
            <a:off x="311700" y="2121425"/>
            <a:ext cx="5334900" cy="9426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31115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300"/>
              <a:buChar char="●"/>
              <a:defRPr>
                <a:solidFill>
                  <a:schemeClr val="accent2"/>
                </a:solidFill>
              </a:defRPr>
            </a:lvl1pPr>
            <a:lvl2pPr marL="914400" lvl="1" indent="-317500">
              <a:spcBef>
                <a:spcPts val="1600"/>
              </a:spcBef>
              <a:spcAft>
                <a:spcPts val="0"/>
              </a:spcAft>
              <a:buClr>
                <a:schemeClr val="accent2"/>
              </a:buClr>
              <a:buSzPts val="1400"/>
              <a:buChar char="○"/>
              <a:defRPr>
                <a:solidFill>
                  <a:schemeClr val="accent2"/>
                </a:solidFill>
              </a:defRPr>
            </a:lvl2pPr>
            <a:lvl3pPr marL="1371600" lvl="2" indent="-298450">
              <a:spcBef>
                <a:spcPts val="1600"/>
              </a:spcBef>
              <a:spcAft>
                <a:spcPts val="0"/>
              </a:spcAft>
              <a:buClr>
                <a:schemeClr val="accent2"/>
              </a:buClr>
              <a:buSzPts val="1100"/>
              <a:buChar char="■"/>
              <a:defRPr>
                <a:solidFill>
                  <a:schemeClr val="accent2"/>
                </a:solidFill>
              </a:defRPr>
            </a:lvl3pPr>
            <a:lvl4pPr marL="1828800" lvl="3" indent="-298450">
              <a:spcBef>
                <a:spcPts val="1600"/>
              </a:spcBef>
              <a:spcAft>
                <a:spcPts val="0"/>
              </a:spcAft>
              <a:buClr>
                <a:schemeClr val="accent2"/>
              </a:buClr>
              <a:buSzPts val="1100"/>
              <a:buChar char="●"/>
              <a:defRPr>
                <a:solidFill>
                  <a:schemeClr val="accent2"/>
                </a:solidFill>
              </a:defRPr>
            </a:lvl4pPr>
            <a:lvl5pPr marL="2286000" lvl="4" indent="-298450">
              <a:spcBef>
                <a:spcPts val="1600"/>
              </a:spcBef>
              <a:spcAft>
                <a:spcPts val="0"/>
              </a:spcAft>
              <a:buClr>
                <a:schemeClr val="accent2"/>
              </a:buClr>
              <a:buSzPts val="1100"/>
              <a:buChar char="○"/>
              <a:defRPr>
                <a:solidFill>
                  <a:schemeClr val="accent2"/>
                </a:solidFill>
              </a:defRPr>
            </a:lvl5pPr>
            <a:lvl6pPr marL="2743200" lvl="5" indent="-298450">
              <a:spcBef>
                <a:spcPts val="1600"/>
              </a:spcBef>
              <a:spcAft>
                <a:spcPts val="0"/>
              </a:spcAft>
              <a:buClr>
                <a:schemeClr val="accent2"/>
              </a:buClr>
              <a:buSzPts val="1100"/>
              <a:buChar char="■"/>
              <a:defRPr>
                <a:solidFill>
                  <a:schemeClr val="accent2"/>
                </a:solidFill>
              </a:defRPr>
            </a:lvl6pPr>
            <a:lvl7pPr marL="3200400" lvl="6" indent="-298450">
              <a:spcBef>
                <a:spcPts val="1600"/>
              </a:spcBef>
              <a:spcAft>
                <a:spcPts val="0"/>
              </a:spcAft>
              <a:buClr>
                <a:schemeClr val="accent2"/>
              </a:buClr>
              <a:buSzPts val="1100"/>
              <a:buChar char="●"/>
              <a:defRPr>
                <a:solidFill>
                  <a:schemeClr val="accent2"/>
                </a:solidFill>
              </a:defRPr>
            </a:lvl7pPr>
            <a:lvl8pPr marL="3657600" lvl="7" indent="-298450">
              <a:spcBef>
                <a:spcPts val="1600"/>
              </a:spcBef>
              <a:spcAft>
                <a:spcPts val="0"/>
              </a:spcAft>
              <a:buClr>
                <a:schemeClr val="accent2"/>
              </a:buClr>
              <a:buSzPts val="1100"/>
              <a:buChar char="○"/>
              <a:defRPr>
                <a:solidFill>
                  <a:schemeClr val="accent2"/>
                </a:solidFill>
              </a:defRPr>
            </a:lvl8pPr>
            <a:lvl9pPr marL="4114800" lvl="8" indent="-298450">
              <a:spcBef>
                <a:spcPts val="1600"/>
              </a:spcBef>
              <a:spcAft>
                <a:spcPts val="1600"/>
              </a:spcAft>
              <a:buClr>
                <a:schemeClr val="accent2"/>
              </a:buClr>
              <a:buSzPts val="1100"/>
              <a:buChar char="■"/>
              <a:defRPr>
                <a:solidFill>
                  <a:schemeClr val="accent2"/>
                </a:solidFill>
              </a:defRPr>
            </a:lvl9pPr>
          </a:lstStyle>
          <a:p>
            <a:endParaRPr/>
          </a:p>
        </p:txBody>
      </p:sp>
      <p:sp>
        <p:nvSpPr>
          <p:cNvPr id="57" name="Google Shape;5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paradigm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Merriweather"/>
              <a:buNone/>
              <a:defRPr sz="2800">
                <a:solidFill>
                  <a:schemeClr val="accent1"/>
                </a:solidFill>
                <a:latin typeface="Merriweather"/>
                <a:ea typeface="Merriweather"/>
                <a:cs typeface="Merriweather"/>
                <a:sym typeface="Merriweather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Merriweather"/>
              <a:buNone/>
              <a:defRPr sz="2800">
                <a:solidFill>
                  <a:schemeClr val="accent1"/>
                </a:solidFill>
                <a:latin typeface="Merriweather"/>
                <a:ea typeface="Merriweather"/>
                <a:cs typeface="Merriweather"/>
                <a:sym typeface="Merriweather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Merriweather"/>
              <a:buNone/>
              <a:defRPr sz="2800">
                <a:solidFill>
                  <a:schemeClr val="accent1"/>
                </a:solidFill>
                <a:latin typeface="Merriweather"/>
                <a:ea typeface="Merriweather"/>
                <a:cs typeface="Merriweather"/>
                <a:sym typeface="Merriweather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Merriweather"/>
              <a:buNone/>
              <a:defRPr sz="2800">
                <a:solidFill>
                  <a:schemeClr val="accent1"/>
                </a:solidFill>
                <a:latin typeface="Merriweather"/>
                <a:ea typeface="Merriweather"/>
                <a:cs typeface="Merriweather"/>
                <a:sym typeface="Merriweather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Merriweather"/>
              <a:buNone/>
              <a:defRPr sz="2800">
                <a:solidFill>
                  <a:schemeClr val="accent1"/>
                </a:solidFill>
                <a:latin typeface="Merriweather"/>
                <a:ea typeface="Merriweather"/>
                <a:cs typeface="Merriweather"/>
                <a:sym typeface="Merriweather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Merriweather"/>
              <a:buNone/>
              <a:defRPr sz="2800">
                <a:solidFill>
                  <a:schemeClr val="accent1"/>
                </a:solidFill>
                <a:latin typeface="Merriweather"/>
                <a:ea typeface="Merriweather"/>
                <a:cs typeface="Merriweather"/>
                <a:sym typeface="Merriweather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Merriweather"/>
              <a:buNone/>
              <a:defRPr sz="2800">
                <a:solidFill>
                  <a:schemeClr val="accent1"/>
                </a:solidFill>
                <a:latin typeface="Merriweather"/>
                <a:ea typeface="Merriweather"/>
                <a:cs typeface="Merriweather"/>
                <a:sym typeface="Merriweather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Merriweather"/>
              <a:buNone/>
              <a:defRPr sz="2800">
                <a:solidFill>
                  <a:schemeClr val="accent1"/>
                </a:solidFill>
                <a:latin typeface="Merriweather"/>
                <a:ea typeface="Merriweather"/>
                <a:cs typeface="Merriweather"/>
                <a:sym typeface="Merriweather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Merriweather"/>
              <a:buNone/>
              <a:defRPr sz="2800">
                <a:solidFill>
                  <a:schemeClr val="accent1"/>
                </a:solidFill>
                <a:latin typeface="Merriweather"/>
                <a:ea typeface="Merriweather"/>
                <a:cs typeface="Merriweather"/>
                <a:sym typeface="Merriweather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lvl="0" indent="-3111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300"/>
              <a:buFont typeface="Roboto"/>
              <a:buChar char="●"/>
              <a:defRPr sz="13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L="914400" lvl="1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○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marL="1371600" lvl="2" indent="-29845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Roboto"/>
              <a:buChar char="■"/>
              <a:defRPr sz="11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marL="1828800" lvl="3" indent="-29845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Roboto"/>
              <a:buChar char="●"/>
              <a:defRPr sz="11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marL="2286000" lvl="4" indent="-29845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Roboto"/>
              <a:buChar char="○"/>
              <a:defRPr sz="11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marL="2743200" lvl="5" indent="-29845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Roboto"/>
              <a:buChar char="■"/>
              <a:defRPr sz="11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marL="3200400" lvl="6" indent="-29845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Roboto"/>
              <a:buChar char="●"/>
              <a:defRPr sz="11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marL="3657600" lvl="7" indent="-29845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Roboto"/>
              <a:buChar char="○"/>
              <a:defRPr sz="11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marL="4114800" lvl="8" indent="-29845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100"/>
              <a:buFont typeface="Roboto"/>
              <a:buChar char="■"/>
              <a:defRPr sz="11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 algn="r">
              <a:buNone/>
              <a:defRPr sz="10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lvl="2" algn="r">
              <a:buNone/>
              <a:defRPr sz="10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lvl="3" algn="r">
              <a:buNone/>
              <a:defRPr sz="10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lvl="4" algn="r">
              <a:buNone/>
              <a:defRPr sz="10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lvl="5" algn="r">
              <a:buNone/>
              <a:defRPr sz="10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lvl="6" algn="r">
              <a:buNone/>
              <a:defRPr sz="10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lvl="7" algn="r">
              <a:buNone/>
              <a:defRPr sz="10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lvl="8" algn="r">
              <a:buNone/>
              <a:defRPr sz="10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cleverism.com/setting-up-balanced-scorecard-managing-firms-performance/https:/www.clearpointstrategy.com/brief-balanced-scorecard-history-four-takeaways/" TargetMode="Externa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www.balancedscorecard.org/BSC-Basics/About-the-Balanced-Scorecard" TargetMode="External"/><Relationship Id="rId4" Type="http://schemas.openxmlformats.org/officeDocument/2006/relationships/hyperlink" Target="https://yaoota.com/en-ng/product/the-balanced-scorecard-translating-strategy-into-action-7-price-from-konga-nigeria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p25"/>
          <p:cNvSpPr txBox="1">
            <a:spLocks noGrp="1"/>
          </p:cNvSpPr>
          <p:nvPr>
            <p:ph type="title"/>
          </p:nvPr>
        </p:nvSpPr>
        <p:spPr>
          <a:xfrm>
            <a:off x="311725" y="500925"/>
            <a:ext cx="3706500" cy="2508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Evaluation #3 - STEP/PEST</a:t>
            </a:r>
            <a:endParaRPr/>
          </a:p>
        </p:txBody>
      </p:sp>
      <p:sp>
        <p:nvSpPr>
          <p:cNvPr id="144" name="Google Shape;144;p25"/>
          <p:cNvSpPr txBox="1">
            <a:spLocks noGrp="1"/>
          </p:cNvSpPr>
          <p:nvPr>
            <p:ph type="body" idx="1"/>
          </p:nvPr>
        </p:nvSpPr>
        <p:spPr>
          <a:xfrm>
            <a:off x="4644675" y="500925"/>
            <a:ext cx="4166400" cy="4098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Assessment of external influences</a:t>
            </a:r>
            <a:endParaRPr/>
          </a:p>
          <a:p>
            <a:pPr marL="914400" marR="0" lvl="1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Allows businesses an insight into the obstacles in their market</a:t>
            </a:r>
            <a:endParaRPr/>
          </a:p>
          <a:p>
            <a:pPr marL="914400" marR="0" lvl="1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Narrows down the areas being focused on</a:t>
            </a:r>
            <a:endParaRPr/>
          </a:p>
          <a:p>
            <a:pPr marL="0" marR="0" lvl="0" indent="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None/>
            </a:pPr>
            <a:endParaRPr/>
          </a:p>
          <a:p>
            <a:pPr marL="0" marR="0" lvl="0" indent="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None/>
            </a:pPr>
            <a:endParaRPr/>
          </a:p>
          <a:p>
            <a:pPr marL="457200" marR="0" lvl="0" indent="-3429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Prioritizes four aspects</a:t>
            </a:r>
            <a:endParaRPr/>
          </a:p>
          <a:p>
            <a:pPr marL="914400" marR="0" lvl="1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Social</a:t>
            </a:r>
            <a:endParaRPr/>
          </a:p>
          <a:p>
            <a:pPr marL="914400" marR="0" lvl="1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Technological</a:t>
            </a:r>
            <a:endParaRPr/>
          </a:p>
          <a:p>
            <a:pPr marL="914400" marR="0" lvl="1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Economic</a:t>
            </a:r>
            <a:endParaRPr/>
          </a:p>
          <a:p>
            <a:pPr marL="914400" marR="0" lvl="1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Political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p26"/>
          <p:cNvSpPr txBox="1">
            <a:spLocks noGrp="1"/>
          </p:cNvSpPr>
          <p:nvPr>
            <p:ph type="title"/>
          </p:nvPr>
        </p:nvSpPr>
        <p:spPr>
          <a:xfrm>
            <a:off x="126700" y="567525"/>
            <a:ext cx="3706500" cy="2508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"/>
              <a:t>Evaluation #3 - STEP/PEST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0" name="Google Shape;150;p26"/>
          <p:cNvSpPr txBox="1">
            <a:spLocks noGrp="1"/>
          </p:cNvSpPr>
          <p:nvPr>
            <p:ph type="body" idx="1"/>
          </p:nvPr>
        </p:nvSpPr>
        <p:spPr>
          <a:xfrm>
            <a:off x="4644675" y="500925"/>
            <a:ext cx="4166400" cy="4098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Social</a:t>
            </a:r>
            <a:endParaRPr/>
          </a:p>
          <a:p>
            <a:pPr marL="914400" lvl="1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Who your buyer is demographically</a:t>
            </a:r>
            <a:endParaRPr/>
          </a:p>
          <a:p>
            <a:pPr marL="0" lvl="0" indent="0" algn="l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</a:pPr>
            <a:endParaRPr/>
          </a:p>
          <a:p>
            <a:pPr marL="457200" lvl="0" indent="-342900" algn="l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Technological</a:t>
            </a:r>
            <a:endParaRPr/>
          </a:p>
          <a:p>
            <a:pPr marL="914400" lvl="1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Infrastructural challenges</a:t>
            </a:r>
            <a:endParaRPr/>
          </a:p>
          <a:p>
            <a:pPr marL="0" lvl="0" indent="0" algn="l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</a:pPr>
            <a:endParaRPr/>
          </a:p>
          <a:p>
            <a:pPr marL="457200" lvl="0" indent="-342900" algn="l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Economic</a:t>
            </a:r>
            <a:endParaRPr/>
          </a:p>
          <a:p>
            <a:pPr marL="914400" lvl="1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Knowing the performance of your market</a:t>
            </a:r>
            <a:endParaRPr/>
          </a:p>
          <a:p>
            <a:pPr marL="0" lvl="0" indent="0" algn="l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</a:pPr>
            <a:endParaRPr/>
          </a:p>
          <a:p>
            <a:pPr marL="457200" lvl="0" indent="-342900" algn="l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Political</a:t>
            </a:r>
            <a:endParaRPr/>
          </a:p>
          <a:p>
            <a:pPr marL="914400" lvl="1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Legislative barriers</a:t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p27"/>
          <p:cNvSpPr txBox="1">
            <a:spLocks noGrp="1"/>
          </p:cNvSpPr>
          <p:nvPr>
            <p:ph type="title"/>
          </p:nvPr>
        </p:nvSpPr>
        <p:spPr>
          <a:xfrm>
            <a:off x="311725" y="500925"/>
            <a:ext cx="8520600" cy="623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STEP/PEST</a:t>
            </a:r>
            <a:endParaRPr/>
          </a:p>
        </p:txBody>
      </p:sp>
      <p:pic>
        <p:nvPicPr>
          <p:cNvPr id="156" name="Google Shape;156;p2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25" y="1659800"/>
            <a:ext cx="8839203" cy="265623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p28"/>
          <p:cNvSpPr txBox="1">
            <a:spLocks noGrp="1"/>
          </p:cNvSpPr>
          <p:nvPr>
            <p:ph type="title"/>
          </p:nvPr>
        </p:nvSpPr>
        <p:spPr>
          <a:xfrm>
            <a:off x="311725" y="500925"/>
            <a:ext cx="3706500" cy="2508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Analysis - 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STEP/PEST</a:t>
            </a:r>
            <a:endParaRPr/>
          </a:p>
        </p:txBody>
      </p:sp>
      <p:sp>
        <p:nvSpPr>
          <p:cNvPr id="162" name="Google Shape;162;p28"/>
          <p:cNvSpPr txBox="1">
            <a:spLocks noGrp="1"/>
          </p:cNvSpPr>
          <p:nvPr>
            <p:ph type="body" idx="1"/>
          </p:nvPr>
        </p:nvSpPr>
        <p:spPr>
          <a:xfrm>
            <a:off x="4644675" y="500925"/>
            <a:ext cx="4166400" cy="4098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Social</a:t>
            </a:r>
            <a:endParaRPr/>
          </a:p>
          <a:p>
            <a:pPr marL="914400" lvl="1" indent="-317500" algn="l" rtl="0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Tesla ownership is a positive thing</a:t>
            </a:r>
            <a:endParaRPr/>
          </a:p>
          <a:p>
            <a:pPr marL="914400" lvl="1" indent="-317500" algn="l" rtl="0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In certain sectors, such as the technology industry, Teslas are more of an unspoken necessity for executives than traditional sedans</a:t>
            </a:r>
            <a:endParaRPr/>
          </a:p>
          <a:p>
            <a:pPr marL="914400" lvl="0" indent="0" algn="l" rtl="0">
              <a:spcBef>
                <a:spcPts val="1600"/>
              </a:spcBef>
              <a:spcAft>
                <a:spcPts val="0"/>
              </a:spcAft>
              <a:buNone/>
            </a:pPr>
            <a:endParaRPr/>
          </a:p>
          <a:p>
            <a:pPr marL="457200" lvl="0" indent="-342900" algn="l" rtl="0">
              <a:spcBef>
                <a:spcPts val="160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Technological</a:t>
            </a:r>
            <a:endParaRPr/>
          </a:p>
          <a:p>
            <a:pPr marL="914400" lvl="1" indent="-317500" algn="l" rtl="0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Designed for AI from the get go</a:t>
            </a:r>
            <a:endParaRPr/>
          </a:p>
          <a:p>
            <a:pPr marL="914400" lvl="1" indent="-317500" algn="l" rtl="0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Patents are publicly available for free</a:t>
            </a:r>
            <a:endParaRPr/>
          </a:p>
          <a:p>
            <a:pPr marL="914400" lvl="1" indent="-317500" algn="l" rtl="0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Supercharger network is leading the industry</a:t>
            </a:r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167;p29"/>
          <p:cNvSpPr txBox="1">
            <a:spLocks noGrp="1"/>
          </p:cNvSpPr>
          <p:nvPr>
            <p:ph type="title"/>
          </p:nvPr>
        </p:nvSpPr>
        <p:spPr>
          <a:xfrm>
            <a:off x="311725" y="500925"/>
            <a:ext cx="3706500" cy="2508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Analysis - 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STEP/PEST</a:t>
            </a:r>
            <a:endParaRPr/>
          </a:p>
        </p:txBody>
      </p:sp>
      <p:sp>
        <p:nvSpPr>
          <p:cNvPr id="168" name="Google Shape;168;p29"/>
          <p:cNvSpPr txBox="1">
            <a:spLocks noGrp="1"/>
          </p:cNvSpPr>
          <p:nvPr>
            <p:ph type="body" idx="1"/>
          </p:nvPr>
        </p:nvSpPr>
        <p:spPr>
          <a:xfrm>
            <a:off x="4644675" y="500925"/>
            <a:ext cx="4166400" cy="4098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Economic</a:t>
            </a:r>
            <a:endParaRPr/>
          </a:p>
          <a:p>
            <a:pPr marL="914400" lvl="1" indent="-317500" algn="l" rtl="0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Quantity of competition has increased in the past few years</a:t>
            </a:r>
            <a:endParaRPr/>
          </a:p>
          <a:p>
            <a:pPr marL="914400" lvl="1" indent="-317500" algn="l" rtl="0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Rapid growth of the sector</a:t>
            </a:r>
            <a:endParaRPr/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None/>
            </a:pPr>
            <a:endParaRPr/>
          </a:p>
          <a:p>
            <a:pPr marL="457200" lvl="0" indent="-342900" algn="l" rtl="0">
              <a:spcBef>
                <a:spcPts val="160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Political</a:t>
            </a:r>
            <a:endParaRPr/>
          </a:p>
          <a:p>
            <a:pPr marL="914400" lvl="1" indent="-317500" algn="l" rtl="0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Tax incentives for both Tesla and buyers</a:t>
            </a:r>
            <a:endParaRPr/>
          </a:p>
          <a:p>
            <a:pPr marL="914400" lvl="1" indent="-317500" algn="l" rtl="0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Foreign reception to electric cars and cars from American markets in general has improved overall </a:t>
            </a:r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Google Shape;191;p33"/>
          <p:cNvSpPr txBox="1">
            <a:spLocks noGrp="1"/>
          </p:cNvSpPr>
          <p:nvPr>
            <p:ph type="title"/>
          </p:nvPr>
        </p:nvSpPr>
        <p:spPr>
          <a:xfrm>
            <a:off x="311725" y="500925"/>
            <a:ext cx="3706500" cy="2508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Bibliography</a:t>
            </a:r>
            <a:endParaRPr/>
          </a:p>
        </p:txBody>
      </p:sp>
      <p:sp>
        <p:nvSpPr>
          <p:cNvPr id="192" name="Google Shape;192;p33"/>
          <p:cNvSpPr txBox="1">
            <a:spLocks noGrp="1"/>
          </p:cNvSpPr>
          <p:nvPr>
            <p:ph type="body" idx="1"/>
          </p:nvPr>
        </p:nvSpPr>
        <p:spPr>
          <a:xfrm>
            <a:off x="4644675" y="239225"/>
            <a:ext cx="4166400" cy="4777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highlight>
                  <a:srgbClr val="FFFFFF"/>
                </a:highlight>
              </a:rPr>
              <a:t>Frue, K. (2018, October 17). PESTLE Analysis of Tesla Inc.: The growth of the eco-friendly electric car. Retrieved from https://pestleanalysis.com/pestle-analysis-of-tesla/</a:t>
            </a:r>
            <a:endParaRPr sz="800"/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en" sz="800"/>
              <a:t>Here's Why Tesla's Supercharging Network Will Prevail. (2019, January 01). Retrieved from https://insideevs.com/tesla-</a:t>
            </a:r>
            <a:br>
              <a:rPr lang="en" sz="800"/>
            </a:br>
            <a:r>
              <a:rPr lang="en" sz="800"/>
              <a:t>supercharging-network-wins/</a:t>
            </a:r>
            <a:endParaRPr sz="800"/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en" sz="800"/>
              <a:t>McCue, J. (2018, October 03). Mercedes-Benz Models Names Explained. Retrieved from https://www.mbhuntington.com/</a:t>
            </a:r>
            <a:br>
              <a:rPr lang="en" sz="800"/>
            </a:br>
            <a:r>
              <a:rPr lang="en" sz="800"/>
              <a:t>mercedes-benz-model-names-explained/</a:t>
            </a:r>
            <a:endParaRPr sz="800"/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en" sz="800">
                <a:highlight>
                  <a:srgbClr val="FFFFFF"/>
                </a:highlight>
              </a:rPr>
              <a:t>PESTLEanalysis Contributor. (2016, June 20). How to Perform a PEST Analysis in 5 Easy Steps. Retrieved from https://pestleanalysis.com/perform-pest-analysis-5-easy-steps/</a:t>
            </a:r>
            <a:endParaRPr sz="800"/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en" sz="800"/>
              <a:t>Pickup Trucks. (n.d.). Retrieved from https://www.green</a:t>
            </a:r>
            <a:br>
              <a:rPr lang="en" sz="800"/>
            </a:br>
            <a:r>
              <a:rPr lang="en" sz="800"/>
              <a:t>carreports.com/news/pickups</a:t>
            </a:r>
            <a:endParaRPr sz="800"/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" sz="800"/>
              <a:t>Strategy Canvas | Blue Ocean Tools and Frameworks. (n.d.). Retrieved from https://www.blueoceanstrategy.com/</a:t>
            </a:r>
            <a:br>
              <a:rPr lang="en" sz="800"/>
            </a:br>
            <a:r>
              <a:rPr lang="en" sz="800"/>
              <a:t>tools/strategy-canvas/</a:t>
            </a:r>
            <a:endParaRPr sz="800"/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" sz="800"/>
              <a:t>U.S. car market: By vehicle type 2018 | Statistic. (n.d.). Retrieved from https://www.statista.com/statistics/276506/change-in-us</a:t>
            </a:r>
            <a:br>
              <a:rPr lang="en" sz="800"/>
            </a:br>
            <a:r>
              <a:rPr lang="en" sz="800"/>
              <a:t>-car-demand-by-vehicle-type/</a:t>
            </a:r>
            <a:endParaRPr sz="800"/>
          </a:p>
          <a:p>
            <a:pPr marL="0" lvl="0" indent="0" algn="l" rtl="0">
              <a:spcBef>
                <a:spcPts val="1600"/>
              </a:spcBef>
              <a:spcAft>
                <a:spcPts val="160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" sz="800"/>
              <a:t>What is a Strategy Canvas? (2017, December 15). Retrieved from https://www.intrafocus.com/2014/06/strategy-canvas/</a:t>
            </a:r>
            <a:endParaRPr sz="800">
              <a:highlight>
                <a:srgbClr val="FFFFFF"/>
              </a:highlight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Google Shape;197;p34"/>
          <p:cNvSpPr txBox="1">
            <a:spLocks noGrp="1"/>
          </p:cNvSpPr>
          <p:nvPr>
            <p:ph type="title"/>
          </p:nvPr>
        </p:nvSpPr>
        <p:spPr>
          <a:xfrm>
            <a:off x="311725" y="500925"/>
            <a:ext cx="3706500" cy="2508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"/>
              <a:t>Bibliography</a:t>
            </a:r>
            <a:endParaRPr/>
          </a:p>
        </p:txBody>
      </p:sp>
      <p:sp>
        <p:nvSpPr>
          <p:cNvPr id="198" name="Google Shape;198;p34"/>
          <p:cNvSpPr txBox="1"/>
          <p:nvPr/>
        </p:nvSpPr>
        <p:spPr>
          <a:xfrm>
            <a:off x="4714875" y="382700"/>
            <a:ext cx="4179000" cy="430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Setting up a balanced scorecard (BSC) for managing your firm. (2018, February 20). Retrieved from </a:t>
            </a:r>
            <a:r>
              <a:rPr lang="en" sz="800">
                <a:solidFill>
                  <a:schemeClr val="dk2"/>
                </a:solidFill>
                <a:uFill>
                  <a:noFill/>
                </a:uFill>
                <a:latin typeface="Roboto"/>
                <a:ea typeface="Roboto"/>
                <a:cs typeface="Roboto"/>
                <a:sym typeface="Roboto"/>
                <a:hlinkClick r:id="rId3"/>
              </a:rPr>
              <a:t>https://www.cleverism.com/setting-up-balanced-scorecard-managing-firms-performance/https://www.clearpointstrategy.com/brief-balanced-scorecard-history-four-takeaways/</a:t>
            </a:r>
            <a:endParaRPr sz="800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800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The Balanced Scorecard - Translating Strategy into Action. (n.d.). Retrieved from</a:t>
            </a:r>
            <a:r>
              <a:rPr lang="en" sz="800">
                <a:solidFill>
                  <a:schemeClr val="dk2"/>
                </a:solidFill>
                <a:uFill>
                  <a:noFill/>
                </a:uFill>
                <a:latin typeface="Roboto"/>
                <a:ea typeface="Roboto"/>
                <a:cs typeface="Roboto"/>
                <a:sym typeface="Roboto"/>
                <a:hlinkClick r:id="rId4"/>
              </a:rPr>
              <a:t> https://yaoota.com/en-ng/product/the-balanced-scorecard-translating-strategy-into-action-7-price-from-konga-nigeria</a:t>
            </a:r>
            <a:endParaRPr/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800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What is the Balanced Scorecard? (n.d.). Retrieved from</a:t>
            </a:r>
            <a:r>
              <a:rPr lang="en" sz="800">
                <a:solidFill>
                  <a:schemeClr val="dk2"/>
                </a:solidFill>
                <a:uFill>
                  <a:noFill/>
                </a:uFill>
                <a:latin typeface="Roboto"/>
                <a:ea typeface="Roboto"/>
                <a:cs typeface="Roboto"/>
                <a:sym typeface="Roboto"/>
                <a:hlinkClick r:id="rId5"/>
              </a:rPr>
              <a:t> https://www.balancedscorecard.org/BSC-Basics/About-the-Balanced-Scorecard</a:t>
            </a:r>
            <a:endParaRPr/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800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What is a Balanced Scorecard? A short and simple guide for 2019. (n.d.). Retrieved from https://balancedscorecards.com/balanced-scorecard/#learn-summary</a:t>
            </a:r>
            <a:endParaRPr sz="800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800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Tremblay, M. (2017, April 07). Tesla Motors BSC. Retrieved from https://prezi.com/zviatnm4-6vn/tesla-motors-bsc/</a:t>
            </a:r>
            <a:endParaRPr sz="800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800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Schreiber, B. A., &amp; Gregersen, E. (2019, February 21). Tesla, Inc. Retrieved from https://www.britannica.com/topic/Tesla-Motors</a:t>
            </a:r>
            <a:endParaRPr sz="800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800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endParaRPr sz="800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Paradigm">
  <a:themeElements>
    <a:clrScheme name="Paradigm">
      <a:dk1>
        <a:srgbClr val="31394D"/>
      </a:dk1>
      <a:lt1>
        <a:srgbClr val="FFFFFF"/>
      </a:lt1>
      <a:dk2>
        <a:srgbClr val="666666"/>
      </a:dk2>
      <a:lt2>
        <a:srgbClr val="626B73"/>
      </a:lt2>
      <a:accent1>
        <a:srgbClr val="002F4A"/>
      </a:accent1>
      <a:accent2>
        <a:srgbClr val="D9C4B1"/>
      </a:accent2>
      <a:accent3>
        <a:srgbClr val="EDE3DA"/>
      </a:accent3>
      <a:accent4>
        <a:srgbClr val="B85741"/>
      </a:accent4>
      <a:accent5>
        <a:srgbClr val="009384"/>
      </a:accent5>
      <a:accent6>
        <a:srgbClr val="D0F6FF"/>
      </a:accent6>
      <a:hlink>
        <a:srgbClr val="009384"/>
      </a:hlink>
      <a:folHlink>
        <a:srgbClr val="009384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403</Words>
  <Application>Microsoft Office PowerPoint</Application>
  <PresentationFormat>On-screen Show (16:9)</PresentationFormat>
  <Paragraphs>64</Paragraphs>
  <Slides>7</Slides>
  <Notes>7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1" baseType="lpstr">
      <vt:lpstr>Arial</vt:lpstr>
      <vt:lpstr>Merriweather</vt:lpstr>
      <vt:lpstr>Roboto</vt:lpstr>
      <vt:lpstr>Paradigm</vt:lpstr>
      <vt:lpstr>Evaluation #3 - STEP/PEST</vt:lpstr>
      <vt:lpstr>Evaluation #3 - STEP/PEST </vt:lpstr>
      <vt:lpstr>STEP/PEST</vt:lpstr>
      <vt:lpstr>Analysis -  STEP/PEST</vt:lpstr>
      <vt:lpstr>Analysis -  STEP/PEST</vt:lpstr>
      <vt:lpstr>Bibliography</vt:lpstr>
      <vt:lpstr>Bibliography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Evaluation #3 - STEP/PEST</dc:title>
  <cp:lastModifiedBy>Alghamdi, Yasser</cp:lastModifiedBy>
  <cp:revision>1</cp:revision>
  <dcterms:modified xsi:type="dcterms:W3CDTF">2019-03-29T21:22:55Z</dcterms:modified>
</cp:coreProperties>
</file>